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86" r:id="rId3"/>
    <p:sldId id="991" r:id="rId4"/>
    <p:sldId id="995" r:id="rId5"/>
    <p:sldId id="996" r:id="rId6"/>
    <p:sldId id="997" r:id="rId7"/>
    <p:sldId id="992" r:id="rId8"/>
    <p:sldId id="993" r:id="rId9"/>
    <p:sldId id="994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1  </a:t>
            </a: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Goldilocks and the three bears</a:t>
            </a:r>
            <a:endParaRPr lang="en-US" altLang="zh-CN" sz="52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4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Checkout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time-Ticking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1.eps" descr="id:21474937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52736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204" y="16117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3844" y="377172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74" y="2332032"/>
            <a:ext cx="10752858" cy="157514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4636" y="4286541"/>
            <a:ext cx="69001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is a desk between the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two girls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are three sweets in the</a:t>
            </a:r>
            <a:r>
              <a:rPr lang="en-US" altLang="zh-CN" sz="105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bag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is a cat beside the box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039" y="4931379"/>
            <a:ext cx="56068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is some juice in the glass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43905" algn="ctr"/>
              </a:tabLs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are some cakes in the box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02884" y="3898629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1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6268" y="3859556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2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34000" y="3907175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3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22232" y="3907175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4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97308" y="3881537"/>
            <a:ext cx="364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5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17064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给下列句子选择合适的答语。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are you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have three.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5762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house is it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are three apples.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apples do you have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Thank you.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on the table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He’s in the living room.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I’m hungry.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Bobby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Mike’s house.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the cakes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I’m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Bear.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you are.			H. They are in the fridge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37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3" y="980728"/>
            <a:ext cx="6264695" cy="58914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83706" y="2184132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G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851562" y="2715898"/>
            <a:ext cx="3577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F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825924" y="3192504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820835" y="3698632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B</a:t>
            </a:r>
            <a:endParaRPr lang="zh-CN" altLang="en-US" sz="2200" dirty="0"/>
          </a:p>
        </p:txBody>
      </p:sp>
      <p:sp>
        <p:nvSpPr>
          <p:cNvPr id="8" name="矩形 7"/>
          <p:cNvSpPr/>
          <p:nvPr/>
        </p:nvSpPr>
        <p:spPr>
          <a:xfrm>
            <a:off x="843016" y="4209422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9" name="矩形 8"/>
          <p:cNvSpPr/>
          <p:nvPr/>
        </p:nvSpPr>
        <p:spPr>
          <a:xfrm>
            <a:off x="818962" y="4704412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10" name="矩形 9"/>
          <p:cNvSpPr/>
          <p:nvPr/>
        </p:nvSpPr>
        <p:spPr>
          <a:xfrm>
            <a:off x="800798" y="5215202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</a:t>
            </a:r>
            <a:endParaRPr lang="zh-CN" altLang="en-US" sz="2200" dirty="0"/>
          </a:p>
        </p:txBody>
      </p:sp>
      <p:sp>
        <p:nvSpPr>
          <p:cNvPr id="11" name="矩形 10"/>
          <p:cNvSpPr/>
          <p:nvPr/>
        </p:nvSpPr>
        <p:spPr>
          <a:xfrm>
            <a:off x="809344" y="571744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12209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 are you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你是谁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询问人物身份，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我是熊先生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“Whose house is it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这是谁的房子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询问所属关系，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Mike’s house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这是迈克的房子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many apples do you have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你们有多少个苹果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询问苹果数量，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have three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我们有三个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on the table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桌子上有什么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询问桌子上的物品，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three apples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有三个苹果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0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matter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怎么了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常用来询问状况，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hungry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我饿了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是一种状况描述，故选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is Bobby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Bobby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在哪里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询问地点，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“He’s in the living room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他在客厅里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回答了位置，故选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 are the cakes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蛋糕在哪里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are in the fridge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它们在冰箱里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回答了蛋糕的位置，故选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 you are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，礼貌回应是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you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58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88" y="908740"/>
            <a:ext cx="10013690" cy="532857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5149"/>
            <a:ext cx="11485848" cy="5322163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特殊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疑问词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主格的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询问句子主语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询问事物名称、性质、内容等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询问时间点或时间段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询问具体的时间点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询问地点、位置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询问原因或理由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询问身体状况、方式、程度等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询问可数名词数量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询问不可数名词数量或价格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询问年龄</a:t>
            </a:r>
            <a:endParaRPr lang="zh-CN" altLang="zh-CN" sz="24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908720"/>
            <a:ext cx="1662550" cy="50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319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Quanzhen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great woman. She tries her best to help others all her life.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Gong is a teacher. She lives a hard life, but she always gives her money to poor students.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students, she, about, cares,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like her very much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37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4744"/>
            <a:ext cx="10012045" cy="70866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198662" y="1955686"/>
            <a:ext cx="3310890" cy="53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64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After retiring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退休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Gong lives in the home for old people. She wants to help other old people there. “I’m old, but I can still do something for others,” she says. She cleans rooms and patches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缝补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 there.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Gong helps other people all her life. She is 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learn from 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Quanzhen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old so she can’t help others.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470805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6878" y="5299716"/>
            <a:ext cx="85426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由短文倒数第二段可知，她老了也仍然在帮助他人。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84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910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连词成句。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students, she, about, cares, 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Quanzhen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68014" y="3003917"/>
            <a:ext cx="3483610" cy="5041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98028" y="2218928"/>
            <a:ext cx="47434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cares about her students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6574" y="3443109"/>
            <a:ext cx="61365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is a great woman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04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518</Words>
  <Application>Microsoft Office PowerPoint</Application>
  <PresentationFormat>自定义</PresentationFormat>
  <Paragraphs>71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336</cp:revision>
  <dcterms:created xsi:type="dcterms:W3CDTF">2020-11-06T05:24:00Z</dcterms:created>
  <dcterms:modified xsi:type="dcterms:W3CDTF">2025-05-27T09:46:36Z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